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7" r:id="rId4"/>
    <p:sldId id="285" r:id="rId5"/>
    <p:sldId id="263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>
                <a:latin typeface="Perpetua" panose="02020502060401020303" pitchFamily="18" charset="0"/>
              </a:rPr>
              <a:t> O</a:t>
            </a:r>
            <a:r>
              <a:rPr lang="en-GB" b="1" dirty="0" smtClean="0">
                <a:latin typeface="Perpetua" panose="02020502060401020303" pitchFamily="18" charset="0"/>
              </a:rPr>
              <a:t>rganizational </a:t>
            </a:r>
            <a:r>
              <a:rPr lang="en-GB" b="1" dirty="0">
                <a:latin typeface="Perpetua" panose="02020502060401020303" pitchFamily="18" charset="0"/>
              </a:rPr>
              <a:t>and </a:t>
            </a:r>
            <a:r>
              <a:rPr lang="en-GB" b="1" dirty="0" smtClean="0">
                <a:latin typeface="Perpetua" panose="02020502060401020303" pitchFamily="18" charset="0"/>
              </a:rPr>
              <a:t>Business </a:t>
            </a:r>
            <a:r>
              <a:rPr lang="en-GB" b="1" dirty="0">
                <a:latin typeface="Perpetua" panose="02020502060401020303" pitchFamily="18" charset="0"/>
              </a:rPr>
              <a:t>C</a:t>
            </a:r>
            <a:r>
              <a:rPr lang="en-GB" b="1" dirty="0" smtClean="0">
                <a:latin typeface="Perpetua" panose="02020502060401020303" pitchFamily="18" charset="0"/>
              </a:rPr>
              <a:t>ontext</a:t>
            </a:r>
            <a:endParaRPr lang="en-GB" b="1" dirty="0">
              <a:latin typeface="Perpetua" panose="02020502060401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r="3664"/>
          <a:stretch/>
        </p:blipFill>
        <p:spPr bwMode="auto">
          <a:xfrm rot="583279">
            <a:off x="8919602" y="3604668"/>
            <a:ext cx="273387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Analysis and </a:t>
            </a:r>
            <a:r>
              <a:rPr lang="en-GB" b="1" dirty="0" smtClean="0">
                <a:latin typeface="Perpetua" panose="02020502060401020303" pitchFamily="18" charset="0"/>
              </a:rPr>
              <a:t>Design/ Terms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Systems analysis: </a:t>
            </a:r>
            <a:r>
              <a:rPr lang="en-GB" dirty="0">
                <a:latin typeface="Perpetua" panose="02020502060401020303" pitchFamily="18" charset="0"/>
              </a:rPr>
              <a:t>process of understanding in detail what </a:t>
            </a:r>
            <a:r>
              <a:rPr lang="en-GB" dirty="0" smtClean="0">
                <a:latin typeface="Perpetua" panose="02020502060401020303" pitchFamily="18" charset="0"/>
              </a:rPr>
              <a:t>the information </a:t>
            </a:r>
            <a:r>
              <a:rPr lang="en-GB" dirty="0">
                <a:latin typeface="Perpetua" panose="02020502060401020303" pitchFamily="18" charset="0"/>
              </a:rPr>
              <a:t>system should accomplish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ystems design: </a:t>
            </a:r>
            <a:r>
              <a:rPr lang="en-GB" dirty="0">
                <a:latin typeface="Perpetua" panose="02020502060401020303" pitchFamily="18" charset="0"/>
              </a:rPr>
              <a:t>process of specifying in detail how components of an </a:t>
            </a:r>
            <a:r>
              <a:rPr lang="en-GB" dirty="0" smtClean="0">
                <a:latin typeface="Perpetua" panose="02020502060401020303" pitchFamily="18" charset="0"/>
              </a:rPr>
              <a:t>information </a:t>
            </a:r>
            <a:r>
              <a:rPr lang="en-GB" dirty="0">
                <a:latin typeface="Perpetua" panose="02020502060401020303" pitchFamily="18" charset="0"/>
              </a:rPr>
              <a:t>system should be physically implemented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Systems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analyst:</a:t>
            </a:r>
            <a:r>
              <a:rPr lang="en-GB" dirty="0" smtClean="0">
                <a:latin typeface="Perpetua" panose="02020502060401020303" pitchFamily="18" charset="0"/>
              </a:rPr>
              <a:t> a business professional who uses </a:t>
            </a:r>
            <a:r>
              <a:rPr lang="en-GB" dirty="0">
                <a:latin typeface="Perpetua" panose="02020502060401020303" pitchFamily="18" charset="0"/>
              </a:rPr>
              <a:t>analysis and design </a:t>
            </a:r>
            <a:r>
              <a:rPr lang="en-GB" dirty="0" smtClean="0">
                <a:latin typeface="Perpetua" panose="02020502060401020303" pitchFamily="18" charset="0"/>
              </a:rPr>
              <a:t>techniques </a:t>
            </a:r>
            <a:r>
              <a:rPr lang="en-GB" dirty="0">
                <a:latin typeface="Perpetua" panose="02020502060401020303" pitchFamily="18" charset="0"/>
              </a:rPr>
              <a:t>to solve business problems using information technology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  <a:endParaRPr lang="en-GB" dirty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The Analyst as a Business Problem Solver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Has computer technology knowledge and programming expertise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Has </a:t>
            </a:r>
            <a:r>
              <a:rPr lang="en-GB" dirty="0">
                <a:latin typeface="Perpetua" panose="02020502060401020303" pitchFamily="18" charset="0"/>
              </a:rPr>
              <a:t>fundamental </a:t>
            </a:r>
            <a:r>
              <a:rPr lang="en-GB" dirty="0" smtClean="0">
                <a:latin typeface="Perpetua" panose="02020502060401020303" pitchFamily="18" charset="0"/>
              </a:rPr>
              <a:t>curiosity to explore how things are done to make them work better.</a:t>
            </a:r>
          </a:p>
          <a:p>
            <a:r>
              <a:rPr lang="en-GB" dirty="0">
                <a:latin typeface="Perpetua" panose="02020502060401020303" pitchFamily="18" charset="0"/>
              </a:rPr>
              <a:t>Is more of a business problem solver than </a:t>
            </a:r>
            <a:r>
              <a:rPr lang="en-GB" dirty="0" smtClean="0">
                <a:latin typeface="Perpetua" panose="02020502060401020303" pitchFamily="18" charset="0"/>
              </a:rPr>
              <a:t>a programmer.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5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Problems does an analyst solved?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Marketing wants to better anticipate customer needs by tracking purchasing patterns and buyer trends. </a:t>
            </a:r>
          </a:p>
          <a:p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The problem is: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How to collect and analyse information on customer behaviour that marketing can put to use. 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Customers want to order product any time of the day or night.</a:t>
            </a:r>
          </a:p>
          <a:p>
            <a:r>
              <a:rPr lang="en-GB" b="1" i="1" dirty="0">
                <a:solidFill>
                  <a:srgbClr val="C00000"/>
                </a:solidFill>
                <a:latin typeface="Perpetua" panose="02020502060401020303" pitchFamily="18" charset="0"/>
              </a:rPr>
              <a:t>The problem is: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How to process those orders around the clock. 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And </a:t>
            </a:r>
            <a:r>
              <a:rPr lang="en-GB" dirty="0">
                <a:latin typeface="Perpetua" panose="02020502060401020303" pitchFamily="18" charset="0"/>
              </a:rPr>
              <a:t>m</a:t>
            </a:r>
            <a:r>
              <a:rPr lang="en-GB" dirty="0" smtClean="0">
                <a:latin typeface="Perpetua" panose="02020502060401020303" pitchFamily="18" charset="0"/>
              </a:rPr>
              <a:t>any more …….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Analyst’s Approach to Problem Solving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71562" y="2079057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Research and understand the problem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71558" y="3069311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Verify benefits of solving problem outweigh the costs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1558" y="4063850"/>
            <a:ext cx="6679933" cy="60810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Define the requirements for solving the problem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1558" y="5222332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Develop a set of possible solutions (alternatives) 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101389" y="2576736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101389" y="3558055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5101389" y="4723972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5139886" y="5697061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1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Analyst’s Approach to Problem Solving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71562" y="2329315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Decide which solution is best and recommend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71558" y="3320971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Define the details of the chosen solution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1558" y="4352602"/>
            <a:ext cx="6679933" cy="60810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Implement the solution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1558" y="5539967"/>
            <a:ext cx="6679933" cy="4235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Perpetua" panose="02020502060401020303" pitchFamily="18" charset="0"/>
              </a:rPr>
              <a:t>Monitor to ensure desired results 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101389" y="2809098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101389" y="3827559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5101389" y="5022347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5101388" y="1819965"/>
            <a:ext cx="596767" cy="413091"/>
          </a:xfrm>
          <a:prstGeom prst="downArrow">
            <a:avLst/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2980</TotalTime>
  <Words>270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System Analysis and Design/ Terms</vt:lpstr>
      <vt:lpstr>The Analyst as a Business Problem Solver </vt:lpstr>
      <vt:lpstr>Problems does an analyst solved?</vt:lpstr>
      <vt:lpstr>Analyst’s Approach to Problem Solving </vt:lpstr>
      <vt:lpstr>Analyst’s Approach to Problem Solving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218</cp:revision>
  <dcterms:created xsi:type="dcterms:W3CDTF">2017-07-18T07:50:04Z</dcterms:created>
  <dcterms:modified xsi:type="dcterms:W3CDTF">2019-12-15T15:34:35Z</dcterms:modified>
</cp:coreProperties>
</file>